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7" r:id="rId3"/>
    <p:sldId id="258" r:id="rId4"/>
    <p:sldId id="259" r:id="rId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2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7E9D84C-3E80-44FA-A4B8-A1F72264D4E8}" type="datetimeFigureOut">
              <a:rPr lang="id-ID" smtClean="0"/>
              <a:t>13/09/2016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130411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E9D84C-3E80-44FA-A4B8-A1F72264D4E8}" type="datetimeFigureOut">
              <a:rPr lang="id-ID" smtClean="0"/>
              <a:t>13/09/2016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3596569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E9D84C-3E80-44FA-A4B8-A1F72264D4E8}" type="datetimeFigureOut">
              <a:rPr lang="id-ID" smtClean="0"/>
              <a:t>13/09/2016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308862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E9D84C-3E80-44FA-A4B8-A1F72264D4E8}" type="datetimeFigureOut">
              <a:rPr lang="id-ID" smtClean="0"/>
              <a:t>13/09/2016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791783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E9D84C-3E80-44FA-A4B8-A1F72264D4E8}" type="datetimeFigureOut">
              <a:rPr lang="id-ID" smtClean="0"/>
              <a:t>13/09/2016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2522781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7E9D84C-3E80-44FA-A4B8-A1F72264D4E8}" type="datetimeFigureOut">
              <a:rPr lang="id-ID" smtClean="0"/>
              <a:t>13/09/2016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2775223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7E9D84C-3E80-44FA-A4B8-A1F72264D4E8}" type="datetimeFigureOut">
              <a:rPr lang="id-ID" smtClean="0"/>
              <a:t>13/09/2016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164105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7E9D84C-3E80-44FA-A4B8-A1F72264D4E8}" type="datetimeFigureOut">
              <a:rPr lang="id-ID" smtClean="0"/>
              <a:t>13/09/2016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3549948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9D84C-3E80-44FA-A4B8-A1F72264D4E8}" type="datetimeFigureOut">
              <a:rPr lang="id-ID" smtClean="0"/>
              <a:t>13/09/2016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229990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E9D84C-3E80-44FA-A4B8-A1F72264D4E8}" type="datetimeFigureOut">
              <a:rPr lang="id-ID" smtClean="0"/>
              <a:t>13/09/2016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4157162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E9D84C-3E80-44FA-A4B8-A1F72264D4E8}" type="datetimeFigureOut">
              <a:rPr lang="id-ID" smtClean="0"/>
              <a:t>13/09/2016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DD26EED-52D8-4906-BA91-5A2A55FFD6DD}" type="slidenum">
              <a:rPr lang="id-ID" smtClean="0"/>
              <a:t>‹#›</a:t>
            </a:fld>
            <a:endParaRPr lang="id-ID"/>
          </a:p>
        </p:txBody>
      </p:sp>
    </p:spTree>
    <p:extLst>
      <p:ext uri="{BB962C8B-B14F-4D97-AF65-F5344CB8AC3E}">
        <p14:creationId xmlns:p14="http://schemas.microsoft.com/office/powerpoint/2010/main" val="2283805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E9D84C-3E80-44FA-A4B8-A1F72264D4E8}" type="datetimeFigureOut">
              <a:rPr lang="id-ID" smtClean="0"/>
              <a:t>13/09/2016</a:t>
            </a:fld>
            <a:endParaRPr lang="id-ID"/>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D26EED-52D8-4906-BA91-5A2A55FFD6DD}" type="slidenum">
              <a:rPr lang="id-ID" smtClean="0"/>
              <a:t>‹#›</a:t>
            </a:fld>
            <a:endParaRPr lang="id-ID"/>
          </a:p>
        </p:txBody>
      </p:sp>
    </p:spTree>
    <p:extLst>
      <p:ext uri="{BB962C8B-B14F-4D97-AF65-F5344CB8AC3E}">
        <p14:creationId xmlns:p14="http://schemas.microsoft.com/office/powerpoint/2010/main" val="3850221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id-ID" sz="9600" dirty="0" smtClean="0"/>
              <a:t>Pengoperasian Kamera DSLR</a:t>
            </a:r>
            <a:endParaRPr lang="id-ID" sz="9600" dirty="0"/>
          </a:p>
        </p:txBody>
      </p:sp>
      <p:sp>
        <p:nvSpPr>
          <p:cNvPr id="3" name="Subtitle 2"/>
          <p:cNvSpPr>
            <a:spLocks noGrp="1"/>
          </p:cNvSpPr>
          <p:nvPr>
            <p:ph type="subTitle" idx="1"/>
          </p:nvPr>
        </p:nvSpPr>
        <p:spPr/>
        <p:txBody>
          <a:bodyPr/>
          <a:lstStyle/>
          <a:p>
            <a:r>
              <a:rPr lang="id-ID" dirty="0" smtClean="0"/>
              <a:t>SMK Al Inayah Purwosari</a:t>
            </a:r>
          </a:p>
          <a:p>
            <a:r>
              <a:rPr lang="id-ID" dirty="0" smtClean="0"/>
              <a:t>2016</a:t>
            </a:r>
            <a:endParaRPr lang="id-ID" dirty="0"/>
          </a:p>
        </p:txBody>
      </p:sp>
    </p:spTree>
    <p:extLst>
      <p:ext uri="{BB962C8B-B14F-4D97-AF65-F5344CB8AC3E}">
        <p14:creationId xmlns:p14="http://schemas.microsoft.com/office/powerpoint/2010/main" val="30155309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Cara Menekan Tombol Shutter</a:t>
            </a:r>
            <a:endParaRPr lang="id-ID" dirty="0"/>
          </a:p>
        </p:txBody>
      </p:sp>
      <p:sp>
        <p:nvSpPr>
          <p:cNvPr id="3" name="Content Placeholder 2"/>
          <p:cNvSpPr>
            <a:spLocks noGrp="1"/>
          </p:cNvSpPr>
          <p:nvPr>
            <p:ph idx="1"/>
          </p:nvPr>
        </p:nvSpPr>
        <p:spPr/>
        <p:txBody>
          <a:bodyPr/>
          <a:lstStyle/>
          <a:p>
            <a:endParaRPr lang="id-ID" dirty="0"/>
          </a:p>
        </p:txBody>
      </p:sp>
      <p:pic>
        <p:nvPicPr>
          <p:cNvPr id="4" name="Picture 3"/>
          <p:cNvPicPr>
            <a:picLocks noChangeAspect="1"/>
          </p:cNvPicPr>
          <p:nvPr/>
        </p:nvPicPr>
        <p:blipFill rotWithShape="1">
          <a:blip r:embed="rId2"/>
          <a:srcRect t="16873"/>
          <a:stretch/>
        </p:blipFill>
        <p:spPr>
          <a:xfrm>
            <a:off x="628651" y="1825625"/>
            <a:ext cx="7886700" cy="2521522"/>
          </a:xfrm>
          <a:prstGeom prst="rect">
            <a:avLst/>
          </a:prstGeom>
        </p:spPr>
      </p:pic>
    </p:spTree>
    <p:extLst>
      <p:ext uri="{BB962C8B-B14F-4D97-AF65-F5344CB8AC3E}">
        <p14:creationId xmlns:p14="http://schemas.microsoft.com/office/powerpoint/2010/main" val="2609927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Menekan Tombol Shutter Dengan </a:t>
            </a:r>
            <a:r>
              <a:rPr lang="id-ID" dirty="0" smtClean="0"/>
              <a:t>Auto Focus (AF</a:t>
            </a:r>
            <a:r>
              <a:rPr lang="id-ID" dirty="0"/>
              <a:t>)</a:t>
            </a:r>
          </a:p>
        </p:txBody>
      </p:sp>
      <p:sp>
        <p:nvSpPr>
          <p:cNvPr id="3" name="Content Placeholder 2"/>
          <p:cNvSpPr>
            <a:spLocks noGrp="1"/>
          </p:cNvSpPr>
          <p:nvPr>
            <p:ph idx="1"/>
          </p:nvPr>
        </p:nvSpPr>
        <p:spPr/>
        <p:txBody>
          <a:bodyPr>
            <a:normAutofit fontScale="70000" lnSpcReduction="20000"/>
          </a:bodyPr>
          <a:lstStyle/>
          <a:p>
            <a:r>
              <a:rPr lang="id-ID" dirty="0"/>
              <a:t>Siapkan kamera Anda dan nyalakan sekarang. Cari tombol fokus pada lensa kamera Anda. Tombol ini terdiri dari dua mode yaitu Auto Focus (AF) dan Manual Focus (MF). Kalau sudah ketemu maka aktifkan ke mode AF. </a:t>
            </a:r>
          </a:p>
          <a:p>
            <a:r>
              <a:rPr lang="id-ID" dirty="0"/>
              <a:t>Arahkan kamera pada salah satu objek di sekitar Anda (terserah objeknya apa). </a:t>
            </a:r>
          </a:p>
          <a:p>
            <a:r>
              <a:rPr lang="id-ID" dirty="0"/>
              <a:t>Tekan separuh tombol shutter (perhatikan gambar di atas) dan tahan dalam posisi itu (tapi jangan tekan penuh ya). Fokus akan bekerja secara automatis untuk mengunci objek. </a:t>
            </a:r>
          </a:p>
          <a:p>
            <a:r>
              <a:rPr lang="id-ID" dirty="0"/>
              <a:t>Perhatikan layar viewfinder Anda, ketika objek terkunci maka ditandai dengan kedipan warna merah pada titik fokus. Kalau Anda melihat titik fokusnya memberi isyarat kedipan warna merah maka berarti objek telah terkunci alias sudah fokus. </a:t>
            </a:r>
          </a:p>
          <a:p>
            <a:r>
              <a:rPr lang="id-ID" dirty="0"/>
              <a:t>Selanjutnya tekan penuh / full tombol shutter dan tralaa... Kamera melakukan pengambilan gambar. Perhatikan hasil foto Anda, kalau belum fokus maka ulangi lagi cara di atas sampai Anda bisa, lalu silahkan Anda melangkah ke metode kedua.</a:t>
            </a:r>
          </a:p>
        </p:txBody>
      </p:sp>
    </p:spTree>
    <p:extLst>
      <p:ext uri="{BB962C8B-B14F-4D97-AF65-F5344CB8AC3E}">
        <p14:creationId xmlns:p14="http://schemas.microsoft.com/office/powerpoint/2010/main" val="4198166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Menekan Tombol Shutter Dengan Manual Focus (MF)</a:t>
            </a:r>
          </a:p>
        </p:txBody>
      </p:sp>
      <p:sp>
        <p:nvSpPr>
          <p:cNvPr id="3" name="Content Placeholder 2"/>
          <p:cNvSpPr>
            <a:spLocks noGrp="1"/>
          </p:cNvSpPr>
          <p:nvPr>
            <p:ph idx="1"/>
          </p:nvPr>
        </p:nvSpPr>
        <p:spPr/>
        <p:txBody>
          <a:bodyPr>
            <a:normAutofit fontScale="77500" lnSpcReduction="20000"/>
          </a:bodyPr>
          <a:lstStyle/>
          <a:p>
            <a:r>
              <a:rPr lang="id-ID" dirty="0"/>
              <a:t>Ubah kembali tombol fokus ke mode MF. Lupa caranya? Baca kembali cara pertama di atas.</a:t>
            </a:r>
          </a:p>
          <a:p>
            <a:r>
              <a:rPr lang="id-ID" dirty="0"/>
              <a:t>Arahkan kamera untuk membidik salah satu objek di sekitar Anda.</a:t>
            </a:r>
          </a:p>
          <a:p>
            <a:r>
              <a:rPr lang="id-ID" dirty="0"/>
              <a:t>Sama seperti sebelumnya, tekan separuh tombol shutter dan tahan pada posisi itu.</a:t>
            </a:r>
          </a:p>
          <a:p>
            <a:r>
              <a:rPr lang="id-ID" dirty="0"/>
              <a:t>Karena ini manual focus maka untuk mengunci objek Anda harus melakukannya dengan cara manual. Putar ring fokusnya (ringnya ada di body lensa). Putar ke kiri atau ke kanan, terserah Anda. Karena saya tidak tahu jenis kamera apa yang Anda gunakan.</a:t>
            </a:r>
          </a:p>
          <a:p>
            <a:r>
              <a:rPr lang="id-ID" dirty="0"/>
              <a:t>Putar perlahan sampai ketemu titik fokusnya. Sama seperti cara di atas, akan ada isyarat kedipan warna merah di layar viewfinder.</a:t>
            </a:r>
          </a:p>
          <a:p>
            <a:r>
              <a:rPr lang="id-ID" dirty="0"/>
              <a:t>Kalau sudah terkunci objeknya, maka tekan penuh tombol shutter untuk mengambil gambar.</a:t>
            </a:r>
          </a:p>
          <a:p>
            <a:r>
              <a:rPr lang="id-ID" dirty="0"/>
              <a:t> Ulangi terus cara di atas sampai Anda bisa.</a:t>
            </a:r>
          </a:p>
        </p:txBody>
      </p:sp>
    </p:spTree>
    <p:extLst>
      <p:ext uri="{BB962C8B-B14F-4D97-AF65-F5344CB8AC3E}">
        <p14:creationId xmlns:p14="http://schemas.microsoft.com/office/powerpoint/2010/main" val="17961436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331</Words>
  <Application>Microsoft Office PowerPoint</Application>
  <PresentationFormat>On-screen Show (4:3)</PresentationFormat>
  <Paragraphs>18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Pengoperasian Kamera DSLR</vt:lpstr>
      <vt:lpstr>Cara Menekan Tombol Shutter</vt:lpstr>
      <vt:lpstr>Menekan Tombol Shutter Dengan Auto Focus (AF)</vt:lpstr>
      <vt:lpstr>Menekan Tombol Shutter Dengan Manual Focus (MF)</vt:lpstr>
    </vt:vector>
  </TitlesOfParts>
  <Company>diakov.net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RePack by Diakov</dc:creator>
  <cp:lastModifiedBy>RePack by Diakov</cp:lastModifiedBy>
  <cp:revision>3</cp:revision>
  <dcterms:created xsi:type="dcterms:W3CDTF">2016-09-12T22:16:14Z</dcterms:created>
  <dcterms:modified xsi:type="dcterms:W3CDTF">2016-09-12T22:20:39Z</dcterms:modified>
</cp:coreProperties>
</file>